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06D6B-6B62-4912-BA9A-BB88F1E51D13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79EE-16BA-4D0E-95DE-9FEF9611C59F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6855-7790-46DD-B3F8-116ADDE8623E}" type="datetimeFigureOut">
              <a:rPr lang="da-DK" smtClean="0"/>
              <a:pPr/>
              <a:t>08-04-2015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4972-CD0A-4241-94BB-A59A5D1086D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NUL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NUL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NUL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NUL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http://fsxsoaring.weebly.com/uploads/1/1/6/4/1164086/1203348.jpg?600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504" b="82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852937"/>
            <a:ext cx="7772400" cy="1470025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da-DK" sz="5400" b="1" dirty="0">
                <a:ln w="50800"/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Sommerlejr ved Holstebro </a:t>
            </a:r>
            <a:r>
              <a:rPr lang="da-DK" sz="5400" b="1" dirty="0" smtClean="0">
                <a:ln w="50800"/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Flyveklub 2015</a:t>
            </a:r>
            <a:endParaRPr lang="da-DK" sz="5400" b="1" dirty="0">
              <a:ln w="50800"/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Billede 3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4">
                    <a14:imgEffect>
                      <a14:backgroundRemoval t="9222" b="24333" l="20563" r="30188">
                        <a14:foregroundMark x1="21500" y1="16889" x2="21500" y2="16889"/>
                        <a14:foregroundMark x1="27125" y1="23667" x2="27125" y2="23667"/>
                        <a14:foregroundMark x1="26813" y1="23667" x2="26813" y2="23667"/>
                        <a14:foregroundMark x1="27500" y1="23889" x2="27500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7473901" y="260648"/>
            <a:ext cx="1670100" cy="16145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  <a:reflection stA="51000" endPos="0" dist="508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Billede 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79513" y="404664"/>
            <a:ext cx="1126996" cy="1080120"/>
          </a:xfrm>
          <a:prstGeom prst="rect">
            <a:avLst/>
          </a:prstGeom>
        </p:spPr>
      </p:pic>
      <p:pic>
        <p:nvPicPr>
          <p:cNvPr id="7" name="Billede 6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179512" y="5517232"/>
            <a:ext cx="3600400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8" name="Billede 7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7236296" y="5733257"/>
            <a:ext cx="1584176" cy="7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9" name="Billede 8"/>
          <p:cNvPicPr/>
          <p:nvPr/>
        </p:nvPicPr>
        <p:blipFill rotWithShape="1">
          <a:blip r:embed="rId8" cstate="print"/>
          <a:srcRect/>
          <a:stretch/>
        </p:blipFill>
        <p:spPr bwMode="auto">
          <a:xfrm>
            <a:off x="3923928" y="5805264"/>
            <a:ext cx="1152128" cy="836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683568" y="1"/>
            <a:ext cx="777240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 smtClean="0">
                <a:ln w="50800"/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Version </a:t>
            </a:r>
            <a:r>
              <a:rPr kumimoji="0" lang="da-DK" sz="1600" b="1" i="0" u="none" strike="noStrike" kern="1200" cap="none" spc="0" normalizeH="0" baseline="0" noProof="0" dirty="0" smtClean="0">
                <a:ln w="50800"/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1.1:</a:t>
            </a:r>
            <a:r>
              <a:rPr kumimoji="0" lang="da-DK" sz="1600" b="1" i="0" u="none" strike="noStrike" kern="1200" cap="none" spc="0" normalizeH="0" noProof="0" dirty="0" smtClean="0">
                <a:ln w="50800"/>
                <a:solidFill>
                  <a:schemeClr val="tx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08/04-15</a:t>
            </a:r>
            <a:endParaRPr kumimoji="0" lang="da-DK" sz="1600" b="1" i="0" u="none" strike="noStrike" kern="1200" cap="none" spc="0" normalizeH="0" baseline="0" noProof="0" dirty="0">
              <a:ln w="50800"/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8229600" cy="1143000"/>
          </a:xfrm>
        </p:spPr>
        <p:txBody>
          <a:bodyPr>
            <a:normAutofit/>
          </a:bodyPr>
          <a:lstStyle/>
          <a:p>
            <a:r>
              <a:rPr lang="da-DK" sz="6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På gensyn i 2016!</a:t>
            </a:r>
            <a:endParaRPr lang="da-DK" sz="6000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fsxsoaring.weebly.com/uploads/1/1/6/4/1164086/1203348.jpg?600"/>
          <p:cNvPicPr/>
          <p:nvPr/>
        </p:nvPicPr>
        <p:blipFill>
          <a:blip r:embed="rId2" cstate="print">
            <a:grayscl/>
            <a:lum bright="4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504" b="82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da-DK" sz="3600" b="1" dirty="0"/>
              <a:t>FLYVEPROGRAM for sommerlejr uge </a:t>
            </a:r>
            <a:r>
              <a:rPr lang="da-DK" sz="3600" b="1" dirty="0" smtClean="0"/>
              <a:t>28</a:t>
            </a:r>
            <a:br>
              <a:rPr lang="da-DK" sz="3600" b="1" dirty="0" smtClean="0"/>
            </a:br>
            <a:r>
              <a:rPr lang="da-DK" sz="3600" b="1" dirty="0" smtClean="0"/>
              <a:t>d</a:t>
            </a:r>
            <a:r>
              <a:rPr lang="da-DK" sz="3600" b="1" dirty="0"/>
              <a:t>. 04-12/07 ved Holstebro Flyveklub: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340769"/>
            <a:ext cx="8640960" cy="52565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b="1" dirty="0"/>
              <a:t>FLYVEPROGRAM for sommerlejr uge 28 d. 04-12/07 ved Holstebro Flyveklub: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Programmet er og bliver tentativt. Dette med baggrund i uvisheden om det danske vejrlig. </a:t>
            </a:r>
            <a:r>
              <a:rPr lang="da-DK" dirty="0" smtClean="0"/>
              <a:t>Der planlægges </a:t>
            </a:r>
            <a:r>
              <a:rPr lang="da-DK" dirty="0"/>
              <a:t>på at gennemføre følgende:</a:t>
            </a:r>
          </a:p>
          <a:p>
            <a:pPr>
              <a:buNone/>
            </a:pPr>
            <a:endParaRPr lang="da-DK" dirty="0"/>
          </a:p>
          <a:p>
            <a:pPr lvl="0"/>
            <a:r>
              <a:rPr lang="da-DK" b="1" dirty="0" err="1"/>
              <a:t>Navigationstur</a:t>
            </a:r>
            <a:r>
              <a:rPr lang="da-DK" b="1" dirty="0"/>
              <a:t> med landing på fremmedplads.</a:t>
            </a:r>
            <a:endParaRPr lang="da-DK" dirty="0"/>
          </a:p>
          <a:p>
            <a:pPr lvl="0"/>
            <a:r>
              <a:rPr lang="da-DK" b="1" dirty="0"/>
              <a:t>Strækflyvning. Korte opgaver med mulighed for flere runder. Rutineret pilot vil flyve Duo </a:t>
            </a:r>
            <a:r>
              <a:rPr lang="da-DK" b="1" dirty="0" err="1"/>
              <a:t>Discus</a:t>
            </a:r>
            <a:r>
              <a:rPr lang="da-DK" b="1" dirty="0"/>
              <a:t> på ruten.</a:t>
            </a:r>
            <a:endParaRPr lang="da-DK" dirty="0"/>
          </a:p>
          <a:p>
            <a:pPr lvl="0"/>
            <a:r>
              <a:rPr lang="da-DK" b="1" dirty="0"/>
              <a:t>Landingskonkurrence. (Briefing der vil fokusere på værktøjer i forbindelse hermed)</a:t>
            </a:r>
            <a:endParaRPr lang="da-DK" dirty="0"/>
          </a:p>
          <a:p>
            <a:pPr lvl="0"/>
            <a:r>
              <a:rPr lang="da-DK" b="1" dirty="0"/>
              <a:t>Landingskonkurrence med modelflyvere.</a:t>
            </a:r>
            <a:endParaRPr lang="da-DK" dirty="0"/>
          </a:p>
          <a:p>
            <a:pPr>
              <a:buNone/>
            </a:pPr>
            <a:endParaRPr lang="da-DK" dirty="0"/>
          </a:p>
          <a:p>
            <a:r>
              <a:rPr lang="da-DK" b="1" dirty="0"/>
              <a:t>Til afslutningsfesten vil der være præmie til følgende:</a:t>
            </a:r>
            <a:endParaRPr lang="da-DK" dirty="0"/>
          </a:p>
          <a:p>
            <a:pPr lvl="0"/>
            <a:r>
              <a:rPr lang="da-DK" b="1" dirty="0"/>
              <a:t>Længste varighedsflyvning i svævefly</a:t>
            </a:r>
            <a:endParaRPr lang="da-DK" dirty="0"/>
          </a:p>
          <a:p>
            <a:pPr lvl="0"/>
            <a:r>
              <a:rPr lang="da-DK" b="1" dirty="0"/>
              <a:t>Længste varighedsflyvning med RC</a:t>
            </a:r>
            <a:endParaRPr lang="da-DK" dirty="0"/>
          </a:p>
          <a:p>
            <a:pPr lvl="0"/>
            <a:r>
              <a:rPr lang="da-DK" b="1" dirty="0"/>
              <a:t>Længste varighedsflyvning i </a:t>
            </a:r>
            <a:r>
              <a:rPr lang="da-DK" b="1" dirty="0" err="1"/>
              <a:t>ultralet</a:t>
            </a:r>
            <a:endParaRPr lang="da-DK" dirty="0"/>
          </a:p>
          <a:p>
            <a:pPr lvl="0"/>
            <a:r>
              <a:rPr lang="da-DK" b="1" dirty="0"/>
              <a:t>Største højdevinding i svævefly</a:t>
            </a:r>
            <a:endParaRPr lang="da-DK" dirty="0"/>
          </a:p>
          <a:p>
            <a:pPr lvl="0"/>
            <a:r>
              <a:rPr lang="da-DK" b="1" dirty="0"/>
              <a:t>Længste tur ud og hjem i </a:t>
            </a:r>
            <a:r>
              <a:rPr lang="da-DK" b="1" dirty="0" err="1"/>
              <a:t>ultralet</a:t>
            </a:r>
            <a:r>
              <a:rPr lang="da-DK" b="1" dirty="0"/>
              <a:t> (Fjerneste punkt på ruten der tæller)</a:t>
            </a:r>
            <a:endParaRPr lang="da-DK" dirty="0"/>
          </a:p>
          <a:p>
            <a:pPr lvl="0"/>
            <a:r>
              <a:rPr lang="da-DK" b="1" dirty="0"/>
              <a:t>Længste </a:t>
            </a:r>
            <a:r>
              <a:rPr lang="da-DK" b="1" dirty="0" err="1"/>
              <a:t>stræktur</a:t>
            </a:r>
            <a:r>
              <a:rPr lang="da-DK" b="1" dirty="0"/>
              <a:t> i svæver 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 descr="http://i.ytimg.com/vi/7LUaIK-NzWo/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2963" b="13519"/>
          <a:stretch/>
        </p:blipFill>
        <p:spPr bwMode="auto">
          <a:xfrm>
            <a:off x="6156176" y="3933056"/>
            <a:ext cx="2448272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Billede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9222" b="24333" l="20563" r="30188">
                        <a14:foregroundMark x1="21500" y1="16889" x2="21500" y2="16889"/>
                        <a14:foregroundMark x1="27125" y1="23667" x2="27125" y2="23667"/>
                        <a14:foregroundMark x1="26813" y1="23667" x2="26813" y2="23667"/>
                        <a14:foregroundMark x1="27500" y1="23889" x2="27500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7473901" y="260648"/>
            <a:ext cx="1670100" cy="16145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  <a:reflection stA="51000" endPos="0" dist="508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http://fsxsoaring.weebly.com/uploads/1/1/6/4/1164086/1203348.jpg?600"/>
          <p:cNvPicPr/>
          <p:nvPr/>
        </p:nvPicPr>
        <p:blipFill>
          <a:blip r:embed="rId2" cstate="print">
            <a:grayscl/>
            <a:lum bright="4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504" b="82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340769"/>
            <a:ext cx="8712968" cy="47853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a-DK" b="1" dirty="0"/>
              <a:t>Alle dage: </a:t>
            </a:r>
            <a:endParaRPr lang="da-DK" dirty="0"/>
          </a:p>
          <a:p>
            <a:pPr>
              <a:buNone/>
            </a:pPr>
            <a:r>
              <a:rPr lang="da-DK" dirty="0" smtClean="0"/>
              <a:t>09:00-9:45</a:t>
            </a:r>
            <a:r>
              <a:rPr lang="da-DK" dirty="0"/>
              <a:t>	Fælles morgenmad i klubhuset (Der </a:t>
            </a:r>
            <a:r>
              <a:rPr lang="da-DK" dirty="0" smtClean="0"/>
              <a:t>				vil </a:t>
            </a:r>
            <a:r>
              <a:rPr lang="da-DK" dirty="0"/>
              <a:t>være rundstykker med tilbehør </a:t>
            </a:r>
            <a:r>
              <a:rPr lang="da-DK" dirty="0" smtClean="0"/>
              <a:t>				hver </a:t>
            </a:r>
            <a:r>
              <a:rPr lang="da-DK" dirty="0"/>
              <a:t>dag. </a:t>
            </a:r>
            <a:r>
              <a:rPr lang="da-DK" dirty="0" smtClean="0"/>
              <a:t>Forvent </a:t>
            </a:r>
            <a:r>
              <a:rPr lang="da-DK" dirty="0"/>
              <a:t>20kr for </a:t>
            </a:r>
            <a:r>
              <a:rPr lang="da-DK" dirty="0" smtClean="0"/>
              <a:t>morgenmad</a:t>
            </a:r>
            <a:r>
              <a:rPr lang="da-DK" dirty="0"/>
              <a:t>)</a:t>
            </a:r>
          </a:p>
          <a:p>
            <a:pPr>
              <a:buNone/>
            </a:pPr>
            <a:r>
              <a:rPr lang="da-DK" dirty="0" smtClean="0"/>
              <a:t>10:00</a:t>
            </a:r>
            <a:r>
              <a:rPr lang="da-DK" dirty="0"/>
              <a:t>	</a:t>
            </a:r>
            <a:r>
              <a:rPr lang="da-DK" dirty="0" smtClean="0"/>
              <a:t>	Briefing</a:t>
            </a:r>
            <a:endParaRPr lang="da-DK" dirty="0"/>
          </a:p>
          <a:p>
            <a:pPr>
              <a:buNone/>
            </a:pPr>
            <a:r>
              <a:rPr lang="da-DK" dirty="0"/>
              <a:t>10:00-18:00 	Flyvning</a:t>
            </a:r>
          </a:p>
          <a:p>
            <a:pPr>
              <a:buNone/>
            </a:pPr>
            <a:r>
              <a:rPr lang="da-DK" dirty="0" smtClean="0"/>
              <a:t>18:00-20:00</a:t>
            </a:r>
            <a:r>
              <a:rPr lang="da-DK" dirty="0"/>
              <a:t>	Fælles aftensmad (Der er en ansvarlig på </a:t>
            </a:r>
            <a:r>
              <a:rPr lang="da-DK" dirty="0" smtClean="0"/>
              <a:t>			”</a:t>
            </a:r>
            <a:r>
              <a:rPr lang="da-DK" dirty="0"/>
              <a:t>kok” hver aften, men </a:t>
            </a:r>
            <a:r>
              <a:rPr lang="da-DK" dirty="0" smtClean="0"/>
              <a:t>menuen og pris </a:t>
            </a:r>
            <a:r>
              <a:rPr lang="da-DK" dirty="0"/>
              <a:t>vil </a:t>
            </a:r>
            <a:r>
              <a:rPr lang="da-DK" dirty="0" smtClean="0"/>
              <a:t>			variere</a:t>
            </a:r>
            <a:r>
              <a:rPr lang="da-DK" dirty="0"/>
              <a:t>)</a:t>
            </a:r>
          </a:p>
          <a:p>
            <a:pPr>
              <a:buNone/>
            </a:pPr>
            <a:r>
              <a:rPr lang="da-DK" dirty="0"/>
              <a:t>20:00-? 	</a:t>
            </a:r>
            <a:r>
              <a:rPr lang="da-DK" dirty="0" smtClean="0"/>
              <a:t>Fælles </a:t>
            </a:r>
            <a:r>
              <a:rPr lang="da-DK" dirty="0"/>
              <a:t>aktivitet børn og </a:t>
            </a:r>
            <a:r>
              <a:rPr lang="da-DK" dirty="0" smtClean="0"/>
              <a:t>voksne, delt eller 			sammen: Fantasien sætter grænsen!				eks. Rundbold</a:t>
            </a:r>
            <a:r>
              <a:rPr lang="da-DK" dirty="0"/>
              <a:t>, fodbold, drageflyvning m.m.</a:t>
            </a:r>
          </a:p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4">
                    <a14:imgEffect>
                      <a14:backgroundRemoval t="9222" b="24333" l="20563" r="30188">
                        <a14:foregroundMark x1="21500" y1="16889" x2="21500" y2="16889"/>
                        <a14:foregroundMark x1="27125" y1="23667" x2="27125" y2="23667"/>
                        <a14:foregroundMark x1="26813" y1="23667" x2="26813" y2="23667"/>
                        <a14:foregroundMark x1="27500" y1="23889" x2="27500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7473901" y="260648"/>
            <a:ext cx="1670100" cy="16145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  <a:reflection stA="51000" endPos="0" dist="508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fsxsoaring.weebly.com/uploads/1/1/6/4/1164086/1203348.jpg?600"/>
          <p:cNvPicPr/>
          <p:nvPr/>
        </p:nvPicPr>
        <p:blipFill>
          <a:blip r:embed="rId2" cstate="print">
            <a:grayscl/>
            <a:lum bright="4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504" b="82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Øvrige aktiviteter: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196753"/>
            <a:ext cx="842493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1600" b="1" u="sng" dirty="0"/>
              <a:t>Muligheder i nærområdet:</a:t>
            </a:r>
            <a:endParaRPr lang="da-DK" sz="1600" u="sng" dirty="0"/>
          </a:p>
          <a:p>
            <a:pPr lvl="0"/>
            <a:r>
              <a:rPr lang="da-DK" sz="1600" b="1" dirty="0"/>
              <a:t>Ture til badesøen (ligger 1000m gang fra flyvepladsen)</a:t>
            </a:r>
            <a:endParaRPr lang="da-DK" sz="1600" dirty="0"/>
          </a:p>
          <a:p>
            <a:pPr lvl="0"/>
            <a:r>
              <a:rPr lang="da-DK" sz="1600" b="1" dirty="0"/>
              <a:t>Shopping i Holstebro</a:t>
            </a:r>
            <a:endParaRPr lang="da-DK" sz="1600" dirty="0"/>
          </a:p>
          <a:p>
            <a:pPr lvl="0"/>
            <a:r>
              <a:rPr lang="da-DK" sz="1600" b="1" dirty="0"/>
              <a:t>Tur til Stauning Flymuseum</a:t>
            </a:r>
            <a:endParaRPr lang="da-DK" sz="1600" dirty="0"/>
          </a:p>
          <a:p>
            <a:pPr lvl="0"/>
            <a:r>
              <a:rPr lang="da-DK" sz="1600" b="1" dirty="0"/>
              <a:t>Tur til </a:t>
            </a:r>
            <a:r>
              <a:rPr lang="da-DK" sz="1600" b="1" dirty="0" err="1"/>
              <a:t>DGI-huset</a:t>
            </a:r>
            <a:r>
              <a:rPr lang="da-DK" sz="1600" b="1" dirty="0"/>
              <a:t> </a:t>
            </a:r>
            <a:r>
              <a:rPr lang="da-DK" sz="1600" b="1" dirty="0" smtClean="0"/>
              <a:t>Herning</a:t>
            </a:r>
          </a:p>
          <a:p>
            <a:pPr lvl="0"/>
            <a:r>
              <a:rPr lang="da-DK" sz="1600" b="1" dirty="0" smtClean="0"/>
              <a:t>Tur til </a:t>
            </a:r>
            <a:r>
              <a:rPr lang="da-DK" sz="1600" b="1" dirty="0" err="1" smtClean="0"/>
              <a:t>wellnes</a:t>
            </a:r>
            <a:r>
              <a:rPr lang="da-DK" sz="1600" b="1" dirty="0" smtClean="0"/>
              <a:t> huset i </a:t>
            </a:r>
            <a:r>
              <a:rPr lang="da-DK" sz="1600" b="1" dirty="0" err="1" smtClean="0"/>
              <a:t>struer</a:t>
            </a:r>
            <a:endParaRPr lang="da-DK" sz="1600" dirty="0"/>
          </a:p>
          <a:p>
            <a:pPr lvl="0"/>
            <a:r>
              <a:rPr lang="da-DK" sz="1600" b="1" dirty="0"/>
              <a:t>Tur til </a:t>
            </a:r>
            <a:r>
              <a:rPr lang="da-DK" sz="1600" b="1" dirty="0" err="1"/>
              <a:t>Lindtorp</a:t>
            </a:r>
            <a:r>
              <a:rPr lang="da-DK" sz="1600" b="1" dirty="0"/>
              <a:t> Flyveplads (Der afholdes RC sommerlejr ved Modelflyveklubben </a:t>
            </a:r>
            <a:r>
              <a:rPr lang="da-DK" sz="1600" b="1" dirty="0" err="1"/>
              <a:t>Nuserne</a:t>
            </a:r>
            <a:r>
              <a:rPr lang="da-DK" sz="1600" b="1" dirty="0"/>
              <a:t>)</a:t>
            </a:r>
            <a:endParaRPr lang="da-DK" sz="1600" dirty="0"/>
          </a:p>
          <a:p>
            <a:pPr lvl="0"/>
            <a:r>
              <a:rPr lang="da-DK" sz="1600" b="1" dirty="0"/>
              <a:t>Tur til Olivers </a:t>
            </a:r>
            <a:r>
              <a:rPr lang="da-DK" sz="1600" b="1" dirty="0" err="1" smtClean="0"/>
              <a:t>fiskesøer</a:t>
            </a:r>
            <a:endParaRPr lang="da-DK" sz="1600" b="1" dirty="0" smtClean="0"/>
          </a:p>
          <a:p>
            <a:pPr lvl="0">
              <a:buNone/>
            </a:pPr>
            <a:r>
              <a:rPr lang="da-DK" sz="1600" b="1" dirty="0" smtClean="0"/>
              <a:t>(Det er selvfølgelig også muligt med ture længere ud i landet!)</a:t>
            </a:r>
            <a:endParaRPr lang="da-DK" sz="1600" dirty="0"/>
          </a:p>
          <a:p>
            <a:pPr>
              <a:buNone/>
            </a:pPr>
            <a:endParaRPr lang="da-DK" sz="1600" dirty="0"/>
          </a:p>
          <a:p>
            <a:pPr>
              <a:buNone/>
            </a:pPr>
            <a:r>
              <a:rPr lang="da-DK" sz="1600" b="1" u="sng" dirty="0"/>
              <a:t>Muligheder på flyvepladsen:</a:t>
            </a:r>
            <a:endParaRPr lang="da-DK" sz="1600" u="sng" dirty="0"/>
          </a:p>
          <a:p>
            <a:pPr lvl="0"/>
            <a:r>
              <a:rPr lang="da-DK" sz="1600" b="1" dirty="0"/>
              <a:t>Bål ved bålpladsen, snobrød, </a:t>
            </a:r>
            <a:r>
              <a:rPr lang="da-DK" sz="1600" b="1" dirty="0" err="1"/>
              <a:t>marshmellows</a:t>
            </a:r>
            <a:r>
              <a:rPr lang="da-DK" sz="1600" b="1" dirty="0"/>
              <a:t> osv.</a:t>
            </a:r>
            <a:endParaRPr lang="da-DK" sz="1600" dirty="0"/>
          </a:p>
          <a:p>
            <a:pPr lvl="0"/>
            <a:r>
              <a:rPr lang="da-DK" sz="1600" b="1" dirty="0"/>
              <a:t>Drageflyvning (med egne drager)</a:t>
            </a:r>
            <a:endParaRPr lang="da-DK" sz="1600" dirty="0"/>
          </a:p>
          <a:p>
            <a:pPr lvl="0"/>
            <a:r>
              <a:rPr lang="da-DK" sz="1600" b="1" dirty="0"/>
              <a:t>Rundbold og andre fælleslege (medbring gerne vikingespil og lignende)</a:t>
            </a:r>
            <a:endParaRPr lang="da-DK" sz="1600" dirty="0"/>
          </a:p>
          <a:p>
            <a:pPr lvl="0"/>
            <a:r>
              <a:rPr lang="da-DK" sz="1600" b="1" dirty="0"/>
              <a:t>Evt. hvem bager den bedste kage konkurrence.</a:t>
            </a:r>
            <a:endParaRPr lang="da-DK" sz="1600" dirty="0"/>
          </a:p>
          <a:p>
            <a:pPr lvl="0"/>
            <a:r>
              <a:rPr lang="da-DK" sz="1600" b="1" dirty="0"/>
              <a:t>Se alle de flotte modelfly på modelflyvepladsen.</a:t>
            </a:r>
            <a:endParaRPr lang="da-DK" sz="1600" dirty="0"/>
          </a:p>
          <a:p>
            <a:pPr lvl="0"/>
            <a:r>
              <a:rPr lang="da-DK" sz="1600" b="1" dirty="0"/>
              <a:t>Havetraktor ringridning..</a:t>
            </a:r>
            <a:endParaRPr lang="da-DK" sz="1600" dirty="0"/>
          </a:p>
          <a:p>
            <a:pPr marL="88900" indent="0">
              <a:buNone/>
            </a:pPr>
            <a:r>
              <a:rPr lang="da-DK" sz="1400" b="1" u="sng" dirty="0" smtClean="0"/>
              <a:t>Ovenstående </a:t>
            </a:r>
            <a:r>
              <a:rPr lang="da-DK" sz="1400" b="1" u="sng" dirty="0"/>
              <a:t>aktiviteter planlægges af deltagere under sommerlejren. Det er kun fantasien der sætter grænserne.</a:t>
            </a:r>
            <a:endParaRPr lang="da-DK" sz="1400" dirty="0"/>
          </a:p>
        </p:txBody>
      </p:sp>
      <p:pic>
        <p:nvPicPr>
          <p:cNvPr id="5" name="Billede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4">
                    <a14:imgEffect>
                      <a14:backgroundRemoval t="9222" b="24333" l="20563" r="30188">
                        <a14:foregroundMark x1="21500" y1="16889" x2="21500" y2="16889"/>
                        <a14:foregroundMark x1="27125" y1="23667" x2="27125" y2="23667"/>
                        <a14:foregroundMark x1="26813" y1="23667" x2="26813" y2="23667"/>
                        <a14:foregroundMark x1="27500" y1="23889" x2="27500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7473901" y="260648"/>
            <a:ext cx="1670100" cy="16145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  <a:reflection stA="51000" endPos="0" dist="508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fsxsoaring.weebly.com/uploads/1/1/6/4/1164086/1203348.jpg?600"/>
          <p:cNvPicPr/>
          <p:nvPr/>
        </p:nvPicPr>
        <p:blipFill>
          <a:blip r:embed="rId2" cstate="print">
            <a:grayscl/>
            <a:lum bright="4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504" b="82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Programmet dag for dag:</a:t>
            </a:r>
            <a:endParaRPr lang="da-DK" dirty="0"/>
          </a:p>
        </p:txBody>
      </p:sp>
      <p:pic>
        <p:nvPicPr>
          <p:cNvPr id="5" name="Billede 4"/>
          <p:cNvPicPr/>
          <p:nvPr/>
        </p:nvPicPr>
        <p:blipFill rotWithShape="1">
          <a:blip r:embed="rId3" cstate="print">
            <a:lum bright="20000"/>
          </a:blip>
          <a:srcRect/>
          <a:stretch/>
        </p:blipFill>
        <p:spPr bwMode="auto">
          <a:xfrm>
            <a:off x="6228184" y="3429000"/>
            <a:ext cx="2448272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da-DK" b="1" u="sng" dirty="0"/>
              <a:t>Lørdag 4/7:</a:t>
            </a:r>
            <a:endParaRPr lang="da-DK" dirty="0"/>
          </a:p>
          <a:p>
            <a:pPr>
              <a:buNone/>
            </a:pPr>
            <a:r>
              <a:rPr lang="da-DK" b="1" dirty="0"/>
              <a:t>	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1500-1800	Seminar </a:t>
            </a:r>
            <a:r>
              <a:rPr lang="da-DK" b="1" dirty="0"/>
              <a:t>om ”Flyveplanlægning”, teori og beregning der ligger op til de praktiske ture </a:t>
            </a:r>
            <a:r>
              <a:rPr lang="da-DK" b="1" dirty="0" smtClean="0"/>
              <a:t>i 	løbet </a:t>
            </a:r>
            <a:r>
              <a:rPr lang="da-DK" b="1" dirty="0"/>
              <a:t>af ugen. (Målrettet primært mod </a:t>
            </a:r>
            <a:r>
              <a:rPr lang="da-DK" b="1" dirty="0" err="1"/>
              <a:t>Motorsvævere</a:t>
            </a:r>
            <a:r>
              <a:rPr lang="da-DK" b="1" dirty="0"/>
              <a:t> og </a:t>
            </a:r>
            <a:r>
              <a:rPr lang="da-DK" b="1" dirty="0" err="1"/>
              <a:t>UL´ere</a:t>
            </a:r>
            <a:r>
              <a:rPr lang="da-DK" b="1" dirty="0"/>
              <a:t>), (Instr. Jens </a:t>
            </a:r>
            <a:r>
              <a:rPr lang="da-DK" b="1" dirty="0" err="1"/>
              <a:t>Karlsmose</a:t>
            </a:r>
            <a:r>
              <a:rPr lang="da-DK" b="1" dirty="0"/>
              <a:t>)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1800-</a:t>
            </a:r>
            <a:r>
              <a:rPr lang="da-DK" b="1" dirty="0"/>
              <a:t>	Fællesspisning (Åbningsceremoni) og hygge. (Kok, Bent og Nancy Drechsler)</a:t>
            </a:r>
            <a:endParaRPr lang="da-DK" dirty="0"/>
          </a:p>
          <a:p>
            <a:pPr>
              <a:buNone/>
            </a:pPr>
            <a:r>
              <a:rPr lang="da-DK" b="1" dirty="0"/>
              <a:t> </a:t>
            </a:r>
            <a:endParaRPr lang="da-DK" dirty="0"/>
          </a:p>
          <a:p>
            <a:pPr>
              <a:buNone/>
            </a:pPr>
            <a:r>
              <a:rPr lang="da-DK" b="1" u="sng" dirty="0"/>
              <a:t>Søndag 5/7:</a:t>
            </a:r>
            <a:endParaRPr lang="da-DK" dirty="0"/>
          </a:p>
          <a:p>
            <a:pPr>
              <a:buNone/>
            </a:pPr>
            <a:r>
              <a:rPr lang="da-DK" b="1" dirty="0"/>
              <a:t> 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1800-</a:t>
            </a:r>
            <a:r>
              <a:rPr lang="da-DK" b="1" dirty="0"/>
              <a:t>	Fællesspisning (Kok, Kurt Villadsen)</a:t>
            </a:r>
            <a:endParaRPr lang="da-DK" dirty="0"/>
          </a:p>
          <a:p>
            <a:pPr>
              <a:buNone/>
            </a:pPr>
            <a:r>
              <a:rPr lang="da-DK" b="1" dirty="0" smtClean="0"/>
              <a:t>	</a:t>
            </a:r>
            <a:r>
              <a:rPr lang="da-DK" b="1" dirty="0"/>
              <a:t>	Havetraktor ringridning (Før eller efter spisning)</a:t>
            </a:r>
            <a:endParaRPr lang="da-DK" dirty="0"/>
          </a:p>
          <a:p>
            <a:pPr>
              <a:buNone/>
            </a:pPr>
            <a:r>
              <a:rPr lang="da-DK" b="1" dirty="0" smtClean="0"/>
              <a:t>2000-2100</a:t>
            </a:r>
            <a:r>
              <a:rPr lang="da-DK" b="1" dirty="0"/>
              <a:t>	Seminar om ”Strækflyvning”, teori og planlægning der ligger op til sommerlejrens </a:t>
            </a:r>
            <a:r>
              <a:rPr lang="da-DK" b="1" dirty="0" smtClean="0"/>
              <a:t>	</a:t>
            </a:r>
            <a:r>
              <a:rPr lang="da-DK" b="1" dirty="0" err="1" smtClean="0"/>
              <a:t>strækture</a:t>
            </a:r>
            <a:r>
              <a:rPr lang="da-DK" b="1" dirty="0"/>
              <a:t>.</a:t>
            </a:r>
            <a:endParaRPr lang="da-DK" dirty="0"/>
          </a:p>
          <a:p>
            <a:pPr>
              <a:buNone/>
            </a:pPr>
            <a:endParaRPr lang="da-DK" dirty="0"/>
          </a:p>
          <a:p>
            <a:pPr>
              <a:buNone/>
            </a:pPr>
            <a:r>
              <a:rPr lang="da-DK" b="1" u="sng" dirty="0"/>
              <a:t>Mandag 6/7:</a:t>
            </a:r>
            <a:endParaRPr lang="da-DK" dirty="0"/>
          </a:p>
          <a:p>
            <a:pPr>
              <a:buNone/>
            </a:pPr>
            <a:r>
              <a:rPr lang="da-DK" b="1" dirty="0"/>
              <a:t> </a:t>
            </a:r>
            <a:endParaRPr lang="da-DK" dirty="0"/>
          </a:p>
          <a:p>
            <a:pPr>
              <a:buNone/>
            </a:pPr>
            <a:r>
              <a:rPr lang="da-DK" b="1" dirty="0"/>
              <a:t>1400-1500	Tur til Dragonkasernen, Se og klap en Leopard 2A5 kampvogn (60tons) og hør om den fra </a:t>
            </a:r>
            <a:r>
              <a:rPr lang="da-DK" b="1" dirty="0" smtClean="0"/>
              <a:t>	en </a:t>
            </a:r>
            <a:r>
              <a:rPr lang="da-DK" b="1" dirty="0"/>
              <a:t>Afghanistan veteran. (ikke endeligt på plads)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1800-</a:t>
            </a:r>
            <a:r>
              <a:rPr lang="da-DK" b="1" dirty="0"/>
              <a:t>	Fællesspisning, Menu ”Byg selv Burger” (Kok, Janni og Asbjørn)</a:t>
            </a:r>
            <a:endParaRPr lang="da-DK" dirty="0"/>
          </a:p>
          <a:p>
            <a:pPr>
              <a:buNone/>
            </a:pPr>
            <a:r>
              <a:rPr lang="da-DK" b="1" dirty="0" smtClean="0"/>
              <a:t>	</a:t>
            </a:r>
            <a:r>
              <a:rPr lang="da-DK" b="1" dirty="0"/>
              <a:t>	Rundbold</a:t>
            </a:r>
            <a:endParaRPr lang="da-DK" dirty="0"/>
          </a:p>
          <a:p>
            <a:pPr>
              <a:buNone/>
            </a:pPr>
            <a:r>
              <a:rPr lang="da-DK" b="1" dirty="0"/>
              <a:t> </a:t>
            </a:r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9222" b="24333" l="20563" r="30188">
                        <a14:foregroundMark x1="21500" y1="16889" x2="21500" y2="16889"/>
                        <a14:foregroundMark x1="27125" y1="23667" x2="27125" y2="23667"/>
                        <a14:foregroundMark x1="26813" y1="23667" x2="26813" y2="23667"/>
                        <a14:foregroundMark x1="27500" y1="23889" x2="27500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7473901" y="260648"/>
            <a:ext cx="1670100" cy="16145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  <a:reflection stA="51000" endPos="0" dist="508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fsxsoaring.weebly.com/uploads/1/1/6/4/1164086/1203348.jpg?600"/>
          <p:cNvPicPr/>
          <p:nvPr/>
        </p:nvPicPr>
        <p:blipFill>
          <a:blip r:embed="rId2" cstate="print">
            <a:grayscl/>
            <a:lum bright="4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504" b="82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a-DK" sz="1500" b="1" u="sng" dirty="0"/>
              <a:t>Tirsdag 7/7:</a:t>
            </a:r>
            <a:endParaRPr lang="da-DK" sz="1500" dirty="0"/>
          </a:p>
          <a:p>
            <a:pPr>
              <a:buNone/>
            </a:pPr>
            <a:r>
              <a:rPr lang="da-DK" sz="1500" b="1" dirty="0"/>
              <a:t> </a:t>
            </a:r>
            <a:endParaRPr lang="da-DK" sz="1500" dirty="0"/>
          </a:p>
          <a:p>
            <a:pPr>
              <a:buNone/>
            </a:pPr>
            <a:r>
              <a:rPr lang="da-DK" sz="1500" b="1" dirty="0" smtClean="0"/>
              <a:t>1800-</a:t>
            </a:r>
            <a:r>
              <a:rPr lang="da-DK" sz="1500" b="1" dirty="0"/>
              <a:t>	Fællesspisning (Kok, Ove og Marianne)</a:t>
            </a:r>
            <a:endParaRPr lang="da-DK" sz="1500" dirty="0"/>
          </a:p>
          <a:p>
            <a:pPr>
              <a:buNone/>
            </a:pPr>
            <a:r>
              <a:rPr lang="da-DK" sz="1500" b="1" dirty="0" smtClean="0"/>
              <a:t>	</a:t>
            </a:r>
            <a:r>
              <a:rPr lang="da-DK" sz="1500" b="1" dirty="0"/>
              <a:t>	Bakkekonkurrence</a:t>
            </a:r>
            <a:endParaRPr lang="da-DK" sz="1500" dirty="0"/>
          </a:p>
          <a:p>
            <a:pPr>
              <a:buNone/>
            </a:pPr>
            <a:r>
              <a:rPr lang="da-DK" sz="1500" b="1" dirty="0"/>
              <a:t> </a:t>
            </a:r>
            <a:endParaRPr lang="da-DK" sz="1500" dirty="0"/>
          </a:p>
          <a:p>
            <a:pPr>
              <a:buNone/>
            </a:pPr>
            <a:r>
              <a:rPr lang="da-DK" sz="1500" b="1" u="sng" dirty="0"/>
              <a:t>Onsdag 8/7:</a:t>
            </a:r>
            <a:endParaRPr lang="da-DK" sz="1500" dirty="0"/>
          </a:p>
          <a:p>
            <a:pPr>
              <a:buNone/>
            </a:pPr>
            <a:r>
              <a:rPr lang="da-DK" sz="1500" b="1" dirty="0" smtClean="0"/>
              <a:t>	</a:t>
            </a:r>
            <a:r>
              <a:rPr lang="da-DK" sz="1500" b="1" dirty="0"/>
              <a:t>	Fiskekonkurrence</a:t>
            </a:r>
            <a:endParaRPr lang="da-DK" sz="1500" dirty="0"/>
          </a:p>
          <a:p>
            <a:pPr>
              <a:buNone/>
            </a:pPr>
            <a:r>
              <a:rPr lang="da-DK" sz="1500" b="1" dirty="0" smtClean="0"/>
              <a:t>1800-</a:t>
            </a:r>
            <a:r>
              <a:rPr lang="da-DK" sz="1500" b="1" dirty="0"/>
              <a:t>	Fællesspisning (De fisk vi har fanget!), (Kok, Mads med familie)</a:t>
            </a:r>
            <a:endParaRPr lang="da-DK" sz="1500" dirty="0"/>
          </a:p>
          <a:p>
            <a:pPr>
              <a:buNone/>
            </a:pPr>
            <a:r>
              <a:rPr lang="da-DK" sz="1500" b="1" dirty="0" smtClean="0"/>
              <a:t>2000-	Flyvesikkerhed </a:t>
            </a:r>
            <a:r>
              <a:rPr lang="da-DK" sz="1500" b="1" smtClean="0"/>
              <a:t>ved Trafikstyrelsen</a:t>
            </a:r>
            <a:endParaRPr lang="da-DK" sz="1500" dirty="0"/>
          </a:p>
          <a:p>
            <a:pPr>
              <a:buNone/>
            </a:pPr>
            <a:r>
              <a:rPr lang="da-DK" sz="1500" b="1" u="sng" dirty="0"/>
              <a:t>Torsdag 9/7:</a:t>
            </a:r>
            <a:endParaRPr lang="da-DK" sz="1500" dirty="0"/>
          </a:p>
          <a:p>
            <a:pPr>
              <a:buNone/>
            </a:pPr>
            <a:r>
              <a:rPr lang="da-DK" sz="1500" b="1" dirty="0"/>
              <a:t> </a:t>
            </a:r>
            <a:endParaRPr lang="da-DK" sz="1500" dirty="0"/>
          </a:p>
          <a:p>
            <a:pPr>
              <a:buNone/>
            </a:pPr>
            <a:r>
              <a:rPr lang="da-DK" sz="1500" b="1" dirty="0" smtClean="0"/>
              <a:t>1800-</a:t>
            </a:r>
            <a:r>
              <a:rPr lang="da-DK" sz="1500" b="1" dirty="0"/>
              <a:t>	Fællesspisning, (Kok, Erik og Lisette)</a:t>
            </a:r>
            <a:endParaRPr lang="da-DK" sz="1500" dirty="0"/>
          </a:p>
          <a:p>
            <a:pPr>
              <a:buNone/>
            </a:pPr>
            <a:r>
              <a:rPr lang="da-DK" sz="1500" b="1" dirty="0"/>
              <a:t> </a:t>
            </a:r>
            <a:endParaRPr lang="da-DK" sz="1500" dirty="0"/>
          </a:p>
          <a:p>
            <a:pPr>
              <a:buNone/>
            </a:pPr>
            <a:endParaRPr lang="da-DK" sz="1500" dirty="0"/>
          </a:p>
        </p:txBody>
      </p:sp>
      <p:pic>
        <p:nvPicPr>
          <p:cNvPr id="5" name="Billede 4" descr="http://iloapp.flyvecenter.dk/data/_gallery/public/0/137132154783488700_resized.jpg?width=1920&amp;height=1285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92392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lede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9222" b="24333" l="20563" r="30188">
                        <a14:foregroundMark x1="21500" y1="16889" x2="21500" y2="16889"/>
                        <a14:foregroundMark x1="27125" y1="23667" x2="27125" y2="23667"/>
                        <a14:foregroundMark x1="26813" y1="23667" x2="26813" y2="23667"/>
                        <a14:foregroundMark x1="27500" y1="23889" x2="27500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7473901" y="260648"/>
            <a:ext cx="1670100" cy="16145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  <a:reflection stA="51000" endPos="0" dist="508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http://fsxsoaring.weebly.com/uploads/1/1/6/4/1164086/1203348.jpg?600"/>
          <p:cNvPicPr/>
          <p:nvPr/>
        </p:nvPicPr>
        <p:blipFill>
          <a:blip r:embed="rId2" cstate="print">
            <a:grayscl/>
            <a:lum bright="4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1504" b="82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http://iloapp.flyvecenter.dk/data/_gallery/public/14/138539908909711400_resized.jpg?width=1920&amp;height=1149"/>
          <p:cNvPicPr/>
          <p:nvPr/>
        </p:nvPicPr>
        <p:blipFill>
          <a:blip r:embed="rId3" cstate="print">
            <a:lum bright="2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5"/>
            <a:ext cx="4572467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da-DK" b="1" u="sng" dirty="0"/>
              <a:t>Fredag 10/7:</a:t>
            </a:r>
            <a:endParaRPr lang="da-DK" dirty="0"/>
          </a:p>
          <a:p>
            <a:pPr>
              <a:buNone/>
            </a:pPr>
            <a:r>
              <a:rPr lang="da-DK" b="1" dirty="0"/>
              <a:t>	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1800- </a:t>
            </a:r>
            <a:r>
              <a:rPr lang="da-DK" b="1" dirty="0"/>
              <a:t>	Fællesspisning, </a:t>
            </a:r>
            <a:r>
              <a:rPr lang="da-DK" b="1" dirty="0" err="1"/>
              <a:t>Krondyrsteg</a:t>
            </a:r>
            <a:r>
              <a:rPr lang="da-DK" b="1" dirty="0"/>
              <a:t>. (Kok, Lars </a:t>
            </a:r>
            <a:r>
              <a:rPr lang="da-DK" b="1" dirty="0" err="1"/>
              <a:t>Storper</a:t>
            </a:r>
            <a:r>
              <a:rPr lang="da-DK" b="1" dirty="0"/>
              <a:t> og Dorte, tilmelding senest 8/7)</a:t>
            </a:r>
            <a:endParaRPr lang="da-DK" dirty="0"/>
          </a:p>
          <a:p>
            <a:pPr>
              <a:buNone/>
            </a:pPr>
            <a:r>
              <a:rPr lang="da-DK" b="1" dirty="0"/>
              <a:t> </a:t>
            </a:r>
            <a:endParaRPr lang="da-DK" dirty="0"/>
          </a:p>
          <a:p>
            <a:pPr>
              <a:buNone/>
            </a:pPr>
            <a:r>
              <a:rPr lang="da-DK" b="1" u="sng" dirty="0"/>
              <a:t>Lørdag 11/7: </a:t>
            </a:r>
            <a:endParaRPr lang="da-DK" dirty="0"/>
          </a:p>
          <a:p>
            <a:pPr>
              <a:buNone/>
            </a:pPr>
            <a:r>
              <a:rPr lang="da-DK" b="1" dirty="0"/>
              <a:t> 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1800-2000 </a:t>
            </a:r>
            <a:r>
              <a:rPr lang="da-DK" b="1" dirty="0"/>
              <a:t>	Helstegt Pattegris. (Kuvertpris, forventet 125kr inkl. Foredrag, tilmelding senest 8/7)</a:t>
            </a:r>
            <a:endParaRPr lang="da-DK" dirty="0"/>
          </a:p>
          <a:p>
            <a:pPr>
              <a:buNone/>
            </a:pPr>
            <a:r>
              <a:rPr lang="da-DK" b="1" dirty="0"/>
              <a:t>2000-2200	Foredrag, ”Himmelballade” v. Dieter </a:t>
            </a:r>
            <a:r>
              <a:rPr lang="da-DK" b="1" dirty="0" err="1"/>
              <a:t>Betz</a:t>
            </a:r>
            <a:r>
              <a:rPr lang="da-DK" b="1" dirty="0"/>
              <a:t>, inkl. Kaffe (25kr hvis man ikke har ikke har </a:t>
            </a:r>
            <a:r>
              <a:rPr lang="da-DK" b="1" dirty="0" smtClean="0"/>
              <a:t>	deltaget </a:t>
            </a:r>
            <a:r>
              <a:rPr lang="da-DK" b="1" dirty="0"/>
              <a:t>i spisning.)</a:t>
            </a:r>
            <a:endParaRPr lang="da-DK" dirty="0"/>
          </a:p>
          <a:p>
            <a:pPr>
              <a:buNone/>
            </a:pPr>
            <a:r>
              <a:rPr lang="da-DK" b="1" dirty="0"/>
              <a:t> </a:t>
            </a:r>
            <a:endParaRPr lang="da-DK" dirty="0"/>
          </a:p>
          <a:p>
            <a:pPr>
              <a:buNone/>
            </a:pPr>
            <a:r>
              <a:rPr lang="da-DK" b="1" u="sng" dirty="0"/>
              <a:t>Søndag 12/7: </a:t>
            </a:r>
            <a:endParaRPr lang="da-DK" dirty="0"/>
          </a:p>
          <a:p>
            <a:pPr>
              <a:buNone/>
            </a:pPr>
            <a:r>
              <a:rPr lang="da-DK" dirty="0"/>
              <a:t> </a:t>
            </a:r>
          </a:p>
          <a:p>
            <a:pPr>
              <a:buNone/>
            </a:pPr>
            <a:r>
              <a:rPr lang="da-DK" dirty="0"/>
              <a:t>	</a:t>
            </a:r>
            <a:r>
              <a:rPr lang="da-DK" dirty="0" smtClean="0"/>
              <a:t>	</a:t>
            </a:r>
            <a:r>
              <a:rPr lang="da-DK" b="1" dirty="0" smtClean="0"/>
              <a:t>Fri </a:t>
            </a:r>
            <a:r>
              <a:rPr lang="da-DK" b="1" dirty="0"/>
              <a:t>Flyvning </a:t>
            </a:r>
            <a:r>
              <a:rPr lang="da-DK" b="1" dirty="0">
                <a:sym typeface="Wingdings"/>
              </a:rPr>
              <a:t></a:t>
            </a:r>
            <a:endParaRPr lang="da-DK" dirty="0"/>
          </a:p>
          <a:p>
            <a:pPr>
              <a:buNone/>
            </a:pPr>
            <a:r>
              <a:rPr lang="da-DK" b="1" dirty="0"/>
              <a:t>	</a:t>
            </a:r>
            <a:r>
              <a:rPr lang="da-DK" b="1" dirty="0" smtClean="0"/>
              <a:t>	</a:t>
            </a:r>
            <a:r>
              <a:rPr lang="da-DK" b="1" dirty="0" err="1" smtClean="0"/>
              <a:t>Reste</a:t>
            </a:r>
            <a:r>
              <a:rPr lang="da-DK" b="1" dirty="0" smtClean="0"/>
              <a:t> </a:t>
            </a:r>
            <a:r>
              <a:rPr lang="da-DK" b="1" dirty="0"/>
              <a:t>spisning </a:t>
            </a:r>
            <a:r>
              <a:rPr lang="da-DK" b="1" dirty="0">
                <a:sym typeface="Wingdings"/>
              </a:rPr>
              <a:t></a:t>
            </a:r>
            <a:endParaRPr lang="da-DK" dirty="0"/>
          </a:p>
          <a:p>
            <a:pPr>
              <a:buNone/>
            </a:pPr>
            <a:r>
              <a:rPr lang="da-DK" b="1" dirty="0"/>
              <a:t>	</a:t>
            </a:r>
            <a:r>
              <a:rPr lang="da-DK" b="1" dirty="0" smtClean="0"/>
              <a:t>	Afslutning </a:t>
            </a:r>
            <a:r>
              <a:rPr lang="da-DK" b="1" dirty="0"/>
              <a:t>og nedpakning, Ses til næste år </a:t>
            </a:r>
            <a:r>
              <a:rPr lang="da-DK" b="1" dirty="0">
                <a:sym typeface="Wingdings"/>
              </a:rPr>
              <a:t></a:t>
            </a:r>
            <a:endParaRPr lang="da-DK" dirty="0"/>
          </a:p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9222" b="24333" l="20563" r="30188">
                        <a14:foregroundMark x1="21500" y1="16889" x2="21500" y2="16889"/>
                        <a14:foregroundMark x1="27125" y1="23667" x2="27125" y2="23667"/>
                        <a14:foregroundMark x1="26813" y1="23667" x2="26813" y2="23667"/>
                        <a14:foregroundMark x1="27500" y1="23889" x2="27500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7473901" y="260648"/>
            <a:ext cx="1670100" cy="1614537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  <a:reflection stA="51000" endPos="0" dist="50800" dir="5400000" sy="-100000" algn="bl" rotWithShape="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520"/>
            <a:ext cx="9144000" cy="644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314325"/>
            <a:ext cx="8813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288</Words>
  <Application>Microsoft Office PowerPoint</Application>
  <PresentationFormat>Skærmshow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Kontortema</vt:lpstr>
      <vt:lpstr>Sommerlejr ved Holstebro Flyveklub 2015</vt:lpstr>
      <vt:lpstr>FLYVEPROGRAM for sommerlejr uge 28 d. 04-12/07 ved Holstebro Flyveklub: </vt:lpstr>
      <vt:lpstr>Dias nummer 3</vt:lpstr>
      <vt:lpstr>Øvrige aktiviteter:</vt:lpstr>
      <vt:lpstr>Programmet dag for dag:</vt:lpstr>
      <vt:lpstr>Dias nummer 6</vt:lpstr>
      <vt:lpstr>Dias nummer 7</vt:lpstr>
      <vt:lpstr>Dias nummer 8</vt:lpstr>
      <vt:lpstr>Dias nummer 9</vt:lpstr>
      <vt:lpstr>På gensyn i 2016!</vt:lpstr>
    </vt:vector>
  </TitlesOfParts>
  <Company>Forsvaret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Sommerlejr ved Holstebro Flyveklub 2015</dc:title>
  <dc:creator>trr-uk04</dc:creator>
  <cp:lastModifiedBy>trr-uk04</cp:lastModifiedBy>
  <cp:revision>8</cp:revision>
  <dcterms:created xsi:type="dcterms:W3CDTF">2015-02-17T11:58:06Z</dcterms:created>
  <dcterms:modified xsi:type="dcterms:W3CDTF">2015-04-08T06:01:01Z</dcterms:modified>
</cp:coreProperties>
</file>